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5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15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nikka Kauhanen" userId="0513e6bd-6b53-4927-b77c-2062ffa609b8" providerId="ADAL" clId="{7004D9F5-5AEE-4C7B-8823-5D9FDE7AEEE7}"/>
    <pc:docChg chg="undo custSel addSld delSld modSld">
      <pc:chgData name="Sinikka Kauhanen" userId="0513e6bd-6b53-4927-b77c-2062ffa609b8" providerId="ADAL" clId="{7004D9F5-5AEE-4C7B-8823-5D9FDE7AEEE7}" dt="2024-02-21T11:01:08.054" v="1500" actId="20577"/>
      <pc:docMkLst>
        <pc:docMk/>
      </pc:docMkLst>
      <pc:sldChg chg="del">
        <pc:chgData name="Sinikka Kauhanen" userId="0513e6bd-6b53-4927-b77c-2062ffa609b8" providerId="ADAL" clId="{7004D9F5-5AEE-4C7B-8823-5D9FDE7AEEE7}" dt="2024-02-21T11:00:59.483" v="1472" actId="2696"/>
        <pc:sldMkLst>
          <pc:docMk/>
          <pc:sldMk cId="632277634" sldId="256"/>
        </pc:sldMkLst>
      </pc:sldChg>
      <pc:sldChg chg="addSp delSp modSp add mod">
        <pc:chgData name="Sinikka Kauhanen" userId="0513e6bd-6b53-4927-b77c-2062ffa609b8" providerId="ADAL" clId="{7004D9F5-5AEE-4C7B-8823-5D9FDE7AEEE7}" dt="2024-02-21T11:01:08.054" v="1500" actId="20577"/>
        <pc:sldMkLst>
          <pc:docMk/>
          <pc:sldMk cId="4080968248" sldId="257"/>
        </pc:sldMkLst>
        <pc:spChg chg="add mod">
          <ac:chgData name="Sinikka Kauhanen" userId="0513e6bd-6b53-4927-b77c-2062ffa609b8" providerId="ADAL" clId="{7004D9F5-5AEE-4C7B-8823-5D9FDE7AEEE7}" dt="2024-02-21T10:49:00.019" v="85" actId="20577"/>
          <ac:spMkLst>
            <pc:docMk/>
            <pc:sldMk cId="4080968248" sldId="257"/>
            <ac:spMk id="2" creationId="{4EAEB751-22E3-4686-7D92-1F05F9459E96}"/>
          </ac:spMkLst>
        </pc:spChg>
        <pc:spChg chg="mod">
          <ac:chgData name="Sinikka Kauhanen" userId="0513e6bd-6b53-4927-b77c-2062ffa609b8" providerId="ADAL" clId="{7004D9F5-5AEE-4C7B-8823-5D9FDE7AEEE7}" dt="2024-02-21T11:01:08.054" v="1500" actId="20577"/>
          <ac:spMkLst>
            <pc:docMk/>
            <pc:sldMk cId="4080968248" sldId="257"/>
            <ac:spMk id="8" creationId="{9451C2D0-B2DF-D4CD-0143-2F4DD4222194}"/>
          </ac:spMkLst>
        </pc:spChg>
        <pc:spChg chg="mod">
          <ac:chgData name="Sinikka Kauhanen" userId="0513e6bd-6b53-4927-b77c-2062ffa609b8" providerId="ADAL" clId="{7004D9F5-5AEE-4C7B-8823-5D9FDE7AEEE7}" dt="2024-02-21T10:56:15.512" v="1471" actId="20577"/>
          <ac:spMkLst>
            <pc:docMk/>
            <pc:sldMk cId="4080968248" sldId="257"/>
            <ac:spMk id="13" creationId="{53C083BA-3E02-55C2-8BC9-B355BF6EFB47}"/>
          </ac:spMkLst>
        </pc:spChg>
        <pc:spChg chg="mod">
          <ac:chgData name="Sinikka Kauhanen" userId="0513e6bd-6b53-4927-b77c-2062ffa609b8" providerId="ADAL" clId="{7004D9F5-5AEE-4C7B-8823-5D9FDE7AEEE7}" dt="2024-02-21T10:52:16.926" v="817" actId="20577"/>
          <ac:spMkLst>
            <pc:docMk/>
            <pc:sldMk cId="4080968248" sldId="257"/>
            <ac:spMk id="14" creationId="{CFFE1602-3625-1AEB-D97C-4683338F5A2F}"/>
          </ac:spMkLst>
        </pc:spChg>
        <pc:spChg chg="mod">
          <ac:chgData name="Sinikka Kauhanen" userId="0513e6bd-6b53-4927-b77c-2062ffa609b8" providerId="ADAL" clId="{7004D9F5-5AEE-4C7B-8823-5D9FDE7AEEE7}" dt="2024-02-21T10:54:26.359" v="1226" actId="20577"/>
          <ac:spMkLst>
            <pc:docMk/>
            <pc:sldMk cId="4080968248" sldId="257"/>
            <ac:spMk id="15" creationId="{1D99C6F9-9013-1790-BBBD-01C2074BA468}"/>
          </ac:spMkLst>
        </pc:spChg>
        <pc:picChg chg="del">
          <ac:chgData name="Sinikka Kauhanen" userId="0513e6bd-6b53-4927-b77c-2062ffa609b8" providerId="ADAL" clId="{7004D9F5-5AEE-4C7B-8823-5D9FDE7AEEE7}" dt="2024-02-21T10:48:42.527" v="11" actId="478"/>
          <ac:picMkLst>
            <pc:docMk/>
            <pc:sldMk cId="4080968248" sldId="257"/>
            <ac:picMk id="20" creationId="{205C2E19-421F-5985-CAB3-73FCF7BC5B3F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89B0B7-0A6B-854A-AC9F-8330FF981C5D}" type="datetimeFigureOut">
              <a:rPr lang="fi-FI" smtClean="0"/>
              <a:t>21.2.2024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962392-417B-5942-9623-00DB342FA53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25242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A1C9930-C431-9145-B9E3-BA087F97C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4180" y="3088946"/>
            <a:ext cx="11207820" cy="1325563"/>
          </a:xfrm>
        </p:spPr>
        <p:txBody>
          <a:bodyPr anchor="b">
            <a:noAutofit/>
          </a:bodyPr>
          <a:lstStyle>
            <a:lvl1pPr>
              <a:defRPr sz="78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FCDF991E-25D8-994C-86FB-41EFAB9B8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21.2.2024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1EF7AD66-36D3-D945-8206-3436D1DED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32786298-4A62-7844-A6CD-9DF536672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Kuva 7" descr="Kuva, joka sisältää kohteen teksti, clipart-kuva&#10;&#10;Kuvaus luotu automaattisesti">
            <a:extLst>
              <a:ext uri="{FF2B5EF4-FFF2-40B4-BE49-F238E27FC236}">
                <a16:creationId xmlns:a16="http://schemas.microsoft.com/office/drawing/2014/main" id="{8F5BD7F9-BF90-7349-BEBB-FD30665036D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0680" y="5867705"/>
            <a:ext cx="2225040" cy="474675"/>
          </a:xfrm>
          <a:prstGeom prst="rect">
            <a:avLst/>
          </a:prstGeom>
        </p:spPr>
      </p:pic>
      <p:sp>
        <p:nvSpPr>
          <p:cNvPr id="9" name="Alaotsikko 2">
            <a:extLst>
              <a:ext uri="{FF2B5EF4-FFF2-40B4-BE49-F238E27FC236}">
                <a16:creationId xmlns:a16="http://schemas.microsoft.com/office/drawing/2014/main" id="{45244314-ECE6-F347-9157-419292D05C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4180" y="4637086"/>
            <a:ext cx="9144000" cy="657225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</p:spTree>
    <p:extLst>
      <p:ext uri="{BB962C8B-B14F-4D97-AF65-F5344CB8AC3E}">
        <p14:creationId xmlns:p14="http://schemas.microsoft.com/office/powerpoint/2010/main" val="3706732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alkoinen vä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21.2.2024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  <p:pic>
        <p:nvPicPr>
          <p:cNvPr id="7" name="Google Shape;100;p3">
            <a:extLst>
              <a:ext uri="{FF2B5EF4-FFF2-40B4-BE49-F238E27FC236}">
                <a16:creationId xmlns:a16="http://schemas.microsoft.com/office/drawing/2014/main" id="{102D7E65-3443-9D48-ABDB-F45AC34FEE5D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542279" y="6011676"/>
            <a:ext cx="391997" cy="5272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22443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Valkoinen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</a:lstStyle>
          <a:p>
            <a:fld id="{A02ABAE3-D89C-4001-9AEC-5083F82B749C}" type="datetimeFigureOut">
              <a:rPr lang="fi-FI" smtClean="0"/>
              <a:pPr/>
              <a:t>21.2.2024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</a:lstStyle>
          <a:p>
            <a:fld id="{8F4AEF5D-7FAC-4949-84D2-DA5A9BB3D225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7" name="Google Shape;94;p2">
            <a:extLst>
              <a:ext uri="{FF2B5EF4-FFF2-40B4-BE49-F238E27FC236}">
                <a16:creationId xmlns:a16="http://schemas.microsoft.com/office/drawing/2014/main" id="{E8A18058-091A-224B-8B37-99FB1BA8842F}"/>
              </a:ext>
            </a:extLst>
          </p:cNvPr>
          <p:cNvPicPr preferRelativeResize="0">
            <a:picLocks noChangeAspect="1"/>
          </p:cNvPicPr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9705959" y="6086657"/>
            <a:ext cx="1700228" cy="36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57720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</a:lstStyle>
          <a:p>
            <a:fld id="{A02ABAE3-D89C-4001-9AEC-5083F82B749C}" type="datetimeFigureOut">
              <a:rPr lang="fi-FI" smtClean="0"/>
              <a:pPr/>
              <a:t>21.2.2024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</a:lstStyle>
          <a:p>
            <a:fld id="{8F4AEF5D-7FAC-4949-84D2-DA5A9BB3D225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Google Shape;100;p3">
            <a:extLst>
              <a:ext uri="{FF2B5EF4-FFF2-40B4-BE49-F238E27FC236}">
                <a16:creationId xmlns:a16="http://schemas.microsoft.com/office/drawing/2014/main" id="{23FB497D-9E05-7344-841E-E190FF146B12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94362" y="5954510"/>
            <a:ext cx="391997" cy="5272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683715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</a:lstStyle>
          <a:p>
            <a:fld id="{A02ABAE3-D89C-4001-9AEC-5083F82B749C}" type="datetimeFigureOut">
              <a:rPr lang="fi-FI" smtClean="0"/>
              <a:pPr/>
              <a:t>21.2.2024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</a:lstStyle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</a:lstStyle>
          <a:p>
            <a:fld id="{8F4AEF5D-7FAC-4949-84D2-DA5A9BB3D225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0" name="Google Shape;100;p3">
            <a:extLst>
              <a:ext uri="{FF2B5EF4-FFF2-40B4-BE49-F238E27FC236}">
                <a16:creationId xmlns:a16="http://schemas.microsoft.com/office/drawing/2014/main" id="{BA492AFC-7F50-7C4B-8C88-86F45E9711E2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94362" y="5954510"/>
            <a:ext cx="391997" cy="5272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343650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</a:lstStyle>
          <a:p>
            <a:fld id="{A02ABAE3-D89C-4001-9AEC-5083F82B749C}" type="datetimeFigureOut">
              <a:rPr lang="fi-FI" smtClean="0"/>
              <a:pPr/>
              <a:t>21.2.2024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</a:lstStyle>
          <a:p>
            <a:fld id="{8F4AEF5D-7FAC-4949-84D2-DA5A9BB3D225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6" name="Google Shape;94;p2">
            <a:extLst>
              <a:ext uri="{FF2B5EF4-FFF2-40B4-BE49-F238E27FC236}">
                <a16:creationId xmlns:a16="http://schemas.microsoft.com/office/drawing/2014/main" id="{33C41F70-B92B-844F-B7C8-D58A530D9392}"/>
              </a:ext>
            </a:extLst>
          </p:cNvPr>
          <p:cNvPicPr preferRelativeResize="0">
            <a:picLocks noChangeAspect="1"/>
          </p:cNvPicPr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9705959" y="6086657"/>
            <a:ext cx="1700228" cy="36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8764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36157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hjä logo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94;p2">
            <a:extLst>
              <a:ext uri="{FF2B5EF4-FFF2-40B4-BE49-F238E27FC236}">
                <a16:creationId xmlns:a16="http://schemas.microsoft.com/office/drawing/2014/main" id="{C37066DB-994A-DE4A-90C1-72955FE256A1}"/>
              </a:ext>
            </a:extLst>
          </p:cNvPr>
          <p:cNvPicPr preferRelativeResize="0">
            <a:picLocks noChangeAspect="1"/>
          </p:cNvPicPr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9705959" y="6086657"/>
            <a:ext cx="1700228" cy="36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912081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t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</a:lstStyle>
          <a:p>
            <a:fld id="{A02ABAE3-D89C-4001-9AEC-5083F82B749C}" type="datetimeFigureOut">
              <a:rPr lang="fi-FI" smtClean="0"/>
              <a:pPr/>
              <a:t>21.2.2024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</a:lstStyle>
          <a:p>
            <a:fld id="{8F4AEF5D-7FAC-4949-84D2-DA5A9BB3D225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Google Shape;94;p2">
            <a:extLst>
              <a:ext uri="{FF2B5EF4-FFF2-40B4-BE49-F238E27FC236}">
                <a16:creationId xmlns:a16="http://schemas.microsoft.com/office/drawing/2014/main" id="{AA5F871D-98BD-9C49-8231-A96A5A8E7D1B}"/>
              </a:ext>
            </a:extLst>
          </p:cNvPr>
          <p:cNvPicPr preferRelativeResize="0">
            <a:picLocks noChangeAspect="1"/>
          </p:cNvPicPr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9705959" y="6086657"/>
            <a:ext cx="1700228" cy="36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70746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</a:lstStyle>
          <a:p>
            <a:fld id="{A02ABAE3-D89C-4001-9AEC-5083F82B749C}" type="datetimeFigureOut">
              <a:rPr lang="fi-FI" smtClean="0"/>
              <a:pPr/>
              <a:t>21.2.2024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</a:lstStyle>
          <a:p>
            <a:fld id="{8F4AEF5D-7FAC-4949-84D2-DA5A9BB3D225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7" name="Google Shape;94;p2">
            <a:extLst>
              <a:ext uri="{FF2B5EF4-FFF2-40B4-BE49-F238E27FC236}">
                <a16:creationId xmlns:a16="http://schemas.microsoft.com/office/drawing/2014/main" id="{D949DA47-0217-C147-8A24-81F2F45A9EC6}"/>
              </a:ext>
            </a:extLst>
          </p:cNvPr>
          <p:cNvPicPr preferRelativeResize="0">
            <a:picLocks noChangeAspect="1"/>
          </p:cNvPicPr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9705959" y="6086657"/>
            <a:ext cx="1700228" cy="36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120343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</a:lstStyle>
          <a:p>
            <a:fld id="{A02ABAE3-D89C-4001-9AEC-5083F82B749C}" type="datetimeFigureOut">
              <a:rPr lang="fi-FI" smtClean="0"/>
              <a:pPr/>
              <a:t>21.2.2024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</a:lstStyle>
          <a:p>
            <a:fld id="{8F4AEF5D-7FAC-4949-84D2-DA5A9BB3D225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7" name="Google Shape;94;p2">
            <a:extLst>
              <a:ext uri="{FF2B5EF4-FFF2-40B4-BE49-F238E27FC236}">
                <a16:creationId xmlns:a16="http://schemas.microsoft.com/office/drawing/2014/main" id="{BC49A78C-F650-E84C-A240-C6BDF51F2FC5}"/>
              </a:ext>
            </a:extLst>
          </p:cNvPr>
          <p:cNvPicPr preferRelativeResize="0">
            <a:picLocks noChangeAspect="1"/>
          </p:cNvPicPr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9705959" y="6086657"/>
            <a:ext cx="1700228" cy="36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06455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2;p2" descr="Kuva, joka sisältää kohteen teksti, vektorigrafiikka, käyntikortti&#10;&#10;Kuvaus luotu automaattisesti">
            <a:extLst>
              <a:ext uri="{FF2B5EF4-FFF2-40B4-BE49-F238E27FC236}">
                <a16:creationId xmlns:a16="http://schemas.microsoft.com/office/drawing/2014/main" id="{DE1EFF12-47D3-D84B-B570-60A37229A6F5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 l="31096"/>
          <a:stretch/>
        </p:blipFill>
        <p:spPr>
          <a:xfrm>
            <a:off x="-1" y="339341"/>
            <a:ext cx="4800803" cy="49293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94;p2">
            <a:extLst>
              <a:ext uri="{FF2B5EF4-FFF2-40B4-BE49-F238E27FC236}">
                <a16:creationId xmlns:a16="http://schemas.microsoft.com/office/drawing/2014/main" id="{E2FBFF82-0F6D-0A41-B7E5-365B36B90377}"/>
              </a:ext>
            </a:extLst>
          </p:cNvPr>
          <p:cNvPicPr preferRelativeResize="0"/>
          <p:nvPr userDrawn="1"/>
        </p:nvPicPr>
        <p:blipFill rotWithShape="1">
          <a:blip r:embed="rId3">
            <a:alphaModFix/>
          </a:blip>
          <a:srcRect/>
          <a:stretch/>
        </p:blipFill>
        <p:spPr>
          <a:xfrm>
            <a:off x="5556688" y="2206303"/>
            <a:ext cx="5219700" cy="110490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Otsikko 1">
            <a:extLst>
              <a:ext uri="{FF2B5EF4-FFF2-40B4-BE49-F238E27FC236}">
                <a16:creationId xmlns:a16="http://schemas.microsoft.com/office/drawing/2014/main" id="{1B27618F-D1D1-BB49-8006-5C73C22EC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0488" y="3761951"/>
            <a:ext cx="6341784" cy="1325563"/>
          </a:xfrm>
        </p:spPr>
        <p:txBody>
          <a:bodyPr anchor="t">
            <a:noAutofit/>
          </a:bodyPr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1967649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131;p10">
            <a:extLst>
              <a:ext uri="{FF2B5EF4-FFF2-40B4-BE49-F238E27FC236}">
                <a16:creationId xmlns:a16="http://schemas.microsoft.com/office/drawing/2014/main" id="{5199ABF9-AD30-054E-AA15-B49A12A0B4D7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 l="30380" b="30033"/>
          <a:stretch/>
        </p:blipFill>
        <p:spPr>
          <a:xfrm>
            <a:off x="-1" y="0"/>
            <a:ext cx="482792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A8E68BFC-E10D-F842-B746-11C072AA5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3112" y="2766218"/>
            <a:ext cx="7259301" cy="1325563"/>
          </a:xfrm>
        </p:spPr>
        <p:txBody>
          <a:bodyPr anchor="t">
            <a:noAutofit/>
          </a:bodyPr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B86704A1-E1DF-EF46-B8B0-218A0E348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21.2.2024</a:t>
            </a:fld>
            <a:endParaRPr lang="fi-FI"/>
          </a:p>
        </p:txBody>
      </p:sp>
      <p:pic>
        <p:nvPicPr>
          <p:cNvPr id="7" name="Google Shape;94;p2">
            <a:extLst>
              <a:ext uri="{FF2B5EF4-FFF2-40B4-BE49-F238E27FC236}">
                <a16:creationId xmlns:a16="http://schemas.microsoft.com/office/drawing/2014/main" id="{D7063CA1-6FB4-B848-A575-17F3DE4D9685}"/>
              </a:ext>
            </a:extLst>
          </p:cNvPr>
          <p:cNvPicPr preferRelativeResize="0">
            <a:picLocks noChangeAspect="1"/>
          </p:cNvPicPr>
          <p:nvPr userDrawn="1"/>
        </p:nvPicPr>
        <p:blipFill rotWithShape="1">
          <a:blip r:embed="rId3">
            <a:alphaModFix/>
          </a:blip>
          <a:srcRect/>
          <a:stretch/>
        </p:blipFill>
        <p:spPr>
          <a:xfrm>
            <a:off x="9705959" y="6086657"/>
            <a:ext cx="1700228" cy="36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4321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yöreälle kuva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84;p1">
            <a:extLst>
              <a:ext uri="{FF2B5EF4-FFF2-40B4-BE49-F238E27FC236}">
                <a16:creationId xmlns:a16="http://schemas.microsoft.com/office/drawing/2014/main" id="{ADDC3CD8-4F19-384D-AB53-77F9EBD57A68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 t="13104" b="31099"/>
          <a:stretch/>
        </p:blipFill>
        <p:spPr>
          <a:xfrm>
            <a:off x="-142921" y="-11379"/>
            <a:ext cx="7878593" cy="621812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Otsikko 1">
            <a:extLst>
              <a:ext uri="{FF2B5EF4-FFF2-40B4-BE49-F238E27FC236}">
                <a16:creationId xmlns:a16="http://schemas.microsoft.com/office/drawing/2014/main" id="{1DB66524-44E1-DC41-B862-52B27AC2F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18460" y="3353248"/>
            <a:ext cx="6205296" cy="1325563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fi-FI"/>
              <a:t>Muokkaa ots. perustyyl. napsautt.</a:t>
            </a:r>
          </a:p>
        </p:txBody>
      </p:sp>
      <p:pic>
        <p:nvPicPr>
          <p:cNvPr id="11" name="Google Shape;100;p3">
            <a:extLst>
              <a:ext uri="{FF2B5EF4-FFF2-40B4-BE49-F238E27FC236}">
                <a16:creationId xmlns:a16="http://schemas.microsoft.com/office/drawing/2014/main" id="{EE123EC4-1358-F44E-A737-763E931D76D4}"/>
              </a:ext>
            </a:extLst>
          </p:cNvPr>
          <p:cNvPicPr preferRelativeResize="0"/>
          <p:nvPr userDrawn="1"/>
        </p:nvPicPr>
        <p:blipFill rotWithShape="1">
          <a:blip r:embed="rId3">
            <a:alphaModFix/>
          </a:blip>
          <a:srcRect/>
          <a:stretch/>
        </p:blipFill>
        <p:spPr>
          <a:xfrm>
            <a:off x="11157801" y="5829114"/>
            <a:ext cx="391997" cy="527236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Alaotsikko 2">
            <a:extLst>
              <a:ext uri="{FF2B5EF4-FFF2-40B4-BE49-F238E27FC236}">
                <a16:creationId xmlns:a16="http://schemas.microsoft.com/office/drawing/2014/main" id="{23C2365D-BBA2-A64E-8990-34794E0C7D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18459" y="4817774"/>
            <a:ext cx="6205295" cy="6572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</p:spTree>
    <p:extLst>
      <p:ext uri="{BB962C8B-B14F-4D97-AF65-F5344CB8AC3E}">
        <p14:creationId xmlns:p14="http://schemas.microsoft.com/office/powerpoint/2010/main" val="471252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hreä keh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8E52DF1-B1AD-2B49-A05E-4B363F685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90589"/>
            <a:ext cx="5334000" cy="1325563"/>
          </a:xfrm>
          <a:ln>
            <a:noFill/>
          </a:ln>
        </p:spPr>
        <p:txBody>
          <a:bodyPr anchor="t">
            <a:no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6BB83657-F397-904C-997F-931834C18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</a:lstStyle>
          <a:p>
            <a:fld id="{A02ABAE3-D89C-4001-9AEC-5083F82B749C}" type="datetimeFigureOut">
              <a:rPr lang="fi-FI" smtClean="0"/>
              <a:pPr/>
              <a:t>21.2.2024</a:t>
            </a:fld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2691AD31-BE12-FA4A-BD9E-88E8E403A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</a:lstStyle>
          <a:p>
            <a:fld id="{8F4AEF5D-7FAC-4949-84D2-DA5A9BB3D225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Suorakulmio 5">
            <a:extLst>
              <a:ext uri="{FF2B5EF4-FFF2-40B4-BE49-F238E27FC236}">
                <a16:creationId xmlns:a16="http://schemas.microsoft.com/office/drawing/2014/main" id="{E8BDF662-2D7B-B443-96F6-B694E4AF909D}"/>
              </a:ext>
            </a:extLst>
          </p:cNvPr>
          <p:cNvSpPr/>
          <p:nvPr userDrawn="1"/>
        </p:nvSpPr>
        <p:spPr>
          <a:xfrm>
            <a:off x="6858000" y="0"/>
            <a:ext cx="533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736AD16D-88E1-EE4F-86EB-A1F3E67A7E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00046" y="783828"/>
            <a:ext cx="4867836" cy="2426494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Sisällön paikkamerkki 2">
            <a:extLst>
              <a:ext uri="{FF2B5EF4-FFF2-40B4-BE49-F238E27FC236}">
                <a16:creationId xmlns:a16="http://schemas.microsoft.com/office/drawing/2014/main" id="{EF343736-0321-7A49-979B-DA0519008AEC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7100046" y="3570089"/>
            <a:ext cx="4867836" cy="2426494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554837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okuva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8391B9A2-0414-684F-9557-260855F937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86722" y="2431537"/>
            <a:ext cx="5334000" cy="3824332"/>
          </a:xfrm>
        </p:spPr>
        <p:txBody>
          <a:bodyPr>
            <a:no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  <a:lvl2pPr>
              <a:defRPr sz="2400">
                <a:solidFill>
                  <a:schemeClr val="accent1"/>
                </a:solidFill>
              </a:defRPr>
            </a:lvl2pPr>
            <a:lvl3pPr>
              <a:defRPr sz="2000">
                <a:solidFill>
                  <a:schemeClr val="accent1"/>
                </a:solidFill>
              </a:defRPr>
            </a:lvl3pPr>
            <a:lvl4pPr>
              <a:defRPr sz="1800">
                <a:solidFill>
                  <a:schemeClr val="accent1"/>
                </a:solidFill>
              </a:defRPr>
            </a:lvl4pPr>
            <a:lvl5pPr>
              <a:defRPr sz="1800">
                <a:solidFill>
                  <a:schemeClr val="accent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0" name="Otsikko 1">
            <a:extLst>
              <a:ext uri="{FF2B5EF4-FFF2-40B4-BE49-F238E27FC236}">
                <a16:creationId xmlns:a16="http://schemas.microsoft.com/office/drawing/2014/main" id="{0A47F6D8-B447-B84A-A107-ABE8CBBD7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6722" y="602131"/>
            <a:ext cx="5334000" cy="1325563"/>
          </a:xfrm>
          <a:ln>
            <a:noFill/>
          </a:ln>
        </p:spPr>
        <p:txBody>
          <a:bodyPr anchor="t">
            <a:no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2CA82C71-D7F2-3D47-9EBD-70F83BADDD2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-31530" y="0"/>
            <a:ext cx="4866289" cy="6858000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400">
                <a:solidFill>
                  <a:schemeClr val="accent1"/>
                </a:solidFill>
              </a:defRPr>
            </a:lvl4pPr>
            <a:lvl5pPr>
              <a:defRPr sz="1400">
                <a:solidFill>
                  <a:schemeClr val="accent1"/>
                </a:solidFill>
              </a:defRPr>
            </a:lvl5pPr>
          </a:lstStyle>
          <a:p>
            <a:pPr lvl="0"/>
            <a:r>
              <a:rPr lang="fi-FI"/>
              <a:t>Tämä asettelu ensisijaisesti korkean valokuvan sisältävälle dialle. Älä lisää tekstiä näin lähelle reunaa.</a:t>
            </a:r>
          </a:p>
        </p:txBody>
      </p:sp>
      <p:pic>
        <p:nvPicPr>
          <p:cNvPr id="5" name="Google Shape;100;p3">
            <a:extLst>
              <a:ext uri="{FF2B5EF4-FFF2-40B4-BE49-F238E27FC236}">
                <a16:creationId xmlns:a16="http://schemas.microsoft.com/office/drawing/2014/main" id="{3BF81FBD-54CE-2D4C-AAEC-968DA28644BC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157801" y="5829114"/>
            <a:ext cx="391997" cy="5272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74660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rusdi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B06B0BA-9E25-6344-AECE-ACCFD0A18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2440D507-0A26-7244-8DED-4BC236ACD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21.2.2024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07BC15A4-08BA-E340-A3C7-044FBC3B5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3E97FD2F-82D2-2F48-B7F5-A314DE2AE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  <p:sp>
        <p:nvSpPr>
          <p:cNvPr id="6" name="Sisällön paikkamerkki 2">
            <a:extLst>
              <a:ext uri="{FF2B5EF4-FFF2-40B4-BE49-F238E27FC236}">
                <a16:creationId xmlns:a16="http://schemas.microsoft.com/office/drawing/2014/main" id="{00789A2C-D131-0245-96E5-CF1BF67C3C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>
              <a:defRPr b="0" i="0">
                <a:solidFill>
                  <a:srgbClr val="000000"/>
                </a:solidFill>
                <a:latin typeface="Franklin Gothic Book" panose="020B0503020102020204" pitchFamily="34" charset="0"/>
              </a:defRPr>
            </a:lvl1pPr>
            <a:lvl2pPr>
              <a:defRPr b="0" i="0">
                <a:solidFill>
                  <a:srgbClr val="000000"/>
                </a:solidFill>
                <a:latin typeface="Franklin Gothic Book" panose="020B0503020102020204" pitchFamily="34" charset="0"/>
              </a:defRPr>
            </a:lvl2pPr>
            <a:lvl3pPr>
              <a:defRPr b="0" i="0">
                <a:solidFill>
                  <a:srgbClr val="000000"/>
                </a:solidFill>
                <a:latin typeface="Franklin Gothic Book" panose="020B0503020102020204" pitchFamily="34" charset="0"/>
              </a:defRPr>
            </a:lvl3pPr>
            <a:lvl4pPr>
              <a:defRPr b="0" i="0">
                <a:solidFill>
                  <a:srgbClr val="000000"/>
                </a:solidFill>
                <a:latin typeface="Franklin Gothic Book" panose="020B0503020102020204" pitchFamily="34" charset="0"/>
              </a:defRPr>
            </a:lvl4pPr>
            <a:lvl5pPr>
              <a:defRPr b="0" i="0">
                <a:solidFill>
                  <a:srgbClr val="000000"/>
                </a:solidFill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9" name="Google Shape;94;p2">
            <a:extLst>
              <a:ext uri="{FF2B5EF4-FFF2-40B4-BE49-F238E27FC236}">
                <a16:creationId xmlns:a16="http://schemas.microsoft.com/office/drawing/2014/main" id="{8C38884F-62D9-A844-BC53-D8A4B47478F4}"/>
              </a:ext>
            </a:extLst>
          </p:cNvPr>
          <p:cNvPicPr preferRelativeResize="0">
            <a:picLocks noChangeAspect="1"/>
          </p:cNvPicPr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9705959" y="6086657"/>
            <a:ext cx="1700228" cy="36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62673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rusdia 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>
                <a:solidFill>
                  <a:srgbClr val="000000"/>
                </a:solidFill>
                <a:latin typeface="Franklin Gothic Book" panose="020B0503020102020204" pitchFamily="34" charset="0"/>
              </a:defRPr>
            </a:lvl1pPr>
            <a:lvl2pPr>
              <a:defRPr b="0" i="0">
                <a:solidFill>
                  <a:srgbClr val="000000"/>
                </a:solidFill>
                <a:latin typeface="Franklin Gothic Book" panose="020B0503020102020204" pitchFamily="34" charset="0"/>
              </a:defRPr>
            </a:lvl2pPr>
            <a:lvl3pPr>
              <a:defRPr b="0" i="0">
                <a:solidFill>
                  <a:srgbClr val="000000"/>
                </a:solidFill>
                <a:latin typeface="Franklin Gothic Book" panose="020B0503020102020204" pitchFamily="34" charset="0"/>
              </a:defRPr>
            </a:lvl3pPr>
            <a:lvl4pPr>
              <a:defRPr b="0" i="0">
                <a:solidFill>
                  <a:srgbClr val="000000"/>
                </a:solidFill>
                <a:latin typeface="Franklin Gothic Book" panose="020B0503020102020204" pitchFamily="34" charset="0"/>
              </a:defRPr>
            </a:lvl4pPr>
            <a:lvl5pPr>
              <a:defRPr b="0" i="0">
                <a:solidFill>
                  <a:srgbClr val="000000"/>
                </a:solidFill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latin typeface="Franklin Gothic Book" panose="020B0503020102020204" pitchFamily="34" charset="0"/>
              </a:defRPr>
            </a:lvl1pPr>
          </a:lstStyle>
          <a:p>
            <a:fld id="{A02ABAE3-D89C-4001-9AEC-5083F82B749C}" type="datetimeFigureOut">
              <a:rPr lang="fi-FI" smtClean="0"/>
              <a:pPr/>
              <a:t>21.2.2024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Franklin Gothic Book" panose="020B0503020102020204" pitchFamily="34" charset="0"/>
              </a:defRPr>
            </a:lvl1pPr>
          </a:lstStyle>
          <a:p>
            <a:fld id="{8F4AEF5D-7FAC-4949-84D2-DA5A9BB3D225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Otsikko 7">
            <a:extLst>
              <a:ext uri="{FF2B5EF4-FFF2-40B4-BE49-F238E27FC236}">
                <a16:creationId xmlns:a16="http://schemas.microsoft.com/office/drawing/2014/main" id="{1E24AEF3-92E2-E345-AA79-122FE6951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0087"/>
            <a:ext cx="10515600" cy="1325563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pic>
        <p:nvPicPr>
          <p:cNvPr id="11" name="Google Shape;100;p3">
            <a:extLst>
              <a:ext uri="{FF2B5EF4-FFF2-40B4-BE49-F238E27FC236}">
                <a16:creationId xmlns:a16="http://schemas.microsoft.com/office/drawing/2014/main" id="{39F50016-EDE0-204C-B21A-B5E7AFDF470F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94362" y="5954510"/>
            <a:ext cx="391997" cy="5272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18757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ru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72D28A0-2089-E34B-B741-86114A6C7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B3CC50D2-090B-5648-AB5A-8814E4272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</a:lstStyle>
          <a:p>
            <a:fld id="{A02ABAE3-D89C-4001-9AEC-5083F82B749C}" type="datetimeFigureOut">
              <a:rPr lang="fi-FI" smtClean="0"/>
              <a:pPr/>
              <a:t>21.2.2024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7404DBA6-439D-E441-A62E-F733A829B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</a:lstStyle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ADD20B3-D620-B14C-A215-BE7DFBCCD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</a:lstStyle>
          <a:p>
            <a:fld id="{8F4AEF5D-7FAC-4949-84D2-DA5A9BB3D225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EC9AC335-AD63-4340-B82B-D2AD631801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Google Shape;94;p2">
            <a:extLst>
              <a:ext uri="{FF2B5EF4-FFF2-40B4-BE49-F238E27FC236}">
                <a16:creationId xmlns:a16="http://schemas.microsoft.com/office/drawing/2014/main" id="{68E27C81-48F1-7849-8491-98E37D15DFB9}"/>
              </a:ext>
            </a:extLst>
          </p:cNvPr>
          <p:cNvPicPr preferRelativeResize="0">
            <a:picLocks noChangeAspect="1"/>
          </p:cNvPicPr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9705959" y="6086657"/>
            <a:ext cx="1700228" cy="36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32719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ABAE3-D89C-4001-9AEC-5083F82B749C}" type="datetimeFigureOut">
              <a:rPr lang="fi-FI" smtClean="0"/>
              <a:t>21.2.2024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452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62" r:id="rId3"/>
    <p:sldLayoutId id="2147483667" r:id="rId4"/>
    <p:sldLayoutId id="2147483665" r:id="rId5"/>
    <p:sldLayoutId id="2147483666" r:id="rId6"/>
    <p:sldLayoutId id="2147483664" r:id="rId7"/>
    <p:sldLayoutId id="2147483650" r:id="rId8"/>
    <p:sldLayoutId id="2147483663" r:id="rId9"/>
    <p:sldLayoutId id="2147483649" r:id="rId10"/>
    <p:sldLayoutId id="2147483651" r:id="rId11"/>
    <p:sldLayoutId id="2147483652" r:id="rId12"/>
    <p:sldLayoutId id="2147483653" r:id="rId13"/>
    <p:sldLayoutId id="2147483654" r:id="rId14"/>
    <p:sldLayoutId id="2147483655" r:id="rId15"/>
    <p:sldLayoutId id="2147483668" r:id="rId16"/>
    <p:sldLayoutId id="2147483656" r:id="rId17"/>
    <p:sldLayoutId id="2147483658" r:id="rId18"/>
    <p:sldLayoutId id="2147483659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1" kern="1200">
          <a:solidFill>
            <a:schemeClr val="accent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0000"/>
          </a:solidFill>
          <a:latin typeface="Franklin Gothic Book" panose="020B05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0000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0000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0000"/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0000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>
            <a:extLst>
              <a:ext uri="{FF2B5EF4-FFF2-40B4-BE49-F238E27FC236}">
                <a16:creationId xmlns:a16="http://schemas.microsoft.com/office/drawing/2014/main" id="{29494D8A-7C24-E0D3-C97D-7873363A8010}"/>
              </a:ext>
            </a:extLst>
          </p:cNvPr>
          <p:cNvSpPr/>
          <p:nvPr/>
        </p:nvSpPr>
        <p:spPr>
          <a:xfrm>
            <a:off x="0" y="0"/>
            <a:ext cx="3647326" cy="6858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Medium"/>
              <a:ea typeface="+mn-ea"/>
              <a:cs typeface="+mn-cs"/>
            </a:endParaRPr>
          </a:p>
        </p:txBody>
      </p:sp>
      <p:sp>
        <p:nvSpPr>
          <p:cNvPr id="8" name="Text Box 1">
            <a:extLst>
              <a:ext uri="{FF2B5EF4-FFF2-40B4-BE49-F238E27FC236}">
                <a16:creationId xmlns:a16="http://schemas.microsoft.com/office/drawing/2014/main" id="{9451C2D0-B2DF-D4CD-0143-2F4DD42221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7129" y="706509"/>
            <a:ext cx="7071153" cy="71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fi-FI" altLang="fi-FI" sz="4400" b="1" i="1" dirty="0">
                <a:solidFill>
                  <a:srgbClr val="005C3D"/>
                </a:solidFill>
                <a:latin typeface="Georgia" panose="02040502050405020303" pitchFamily="18" charset="0"/>
              </a:rPr>
              <a:t>Etunimi Sukunimi</a:t>
            </a:r>
            <a:endParaRPr kumimoji="0" lang="fi-FI" altLang="fi-FI" sz="4400" b="1" i="1" u="none" strike="noStrike" kern="1200" cap="none" spc="0" normalizeH="0" baseline="0" noProof="0" dirty="0">
              <a:ln>
                <a:noFill/>
              </a:ln>
              <a:solidFill>
                <a:srgbClr val="005C3D"/>
              </a:solidFill>
              <a:effectLst/>
              <a:uLnTx/>
              <a:uFillTx/>
              <a:latin typeface="Georgia" panose="02040502050405020303" pitchFamily="18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607396EA-F2C1-F38D-7468-720E714B00A8}"/>
              </a:ext>
            </a:extLst>
          </p:cNvPr>
          <p:cNvSpPr txBox="1">
            <a:spLocks/>
          </p:cNvSpPr>
          <p:nvPr/>
        </p:nvSpPr>
        <p:spPr>
          <a:xfrm>
            <a:off x="3711761" y="2761979"/>
            <a:ext cx="3749660" cy="9144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i-FI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ranklin Gothic Book" panose="020B0503020102020204" pitchFamily="34" charset="0"/>
              <a:ea typeface="+mn-ea"/>
              <a:cs typeface="+mn-cs"/>
            </a:endParaRPr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E3816DA1-DF28-FC0F-0762-56FBC69C41A4}"/>
              </a:ext>
            </a:extLst>
          </p:cNvPr>
          <p:cNvSpPr txBox="1">
            <a:spLocks/>
          </p:cNvSpPr>
          <p:nvPr/>
        </p:nvSpPr>
        <p:spPr>
          <a:xfrm>
            <a:off x="474507" y="2835545"/>
            <a:ext cx="3120554" cy="38823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 panose="020B0503020102020204" pitchFamily="34" charset="0"/>
              <a:ea typeface="+mn-ea"/>
              <a:cs typeface="+mn-cs"/>
            </a:endParaRPr>
          </a:p>
        </p:txBody>
      </p:sp>
      <p:sp>
        <p:nvSpPr>
          <p:cNvPr id="12" name="Sisällön paikkamerkki 3">
            <a:extLst>
              <a:ext uri="{FF2B5EF4-FFF2-40B4-BE49-F238E27FC236}">
                <a16:creationId xmlns:a16="http://schemas.microsoft.com/office/drawing/2014/main" id="{1D591EE6-D820-7BB0-95C3-F04BBCBA07DC}"/>
              </a:ext>
            </a:extLst>
          </p:cNvPr>
          <p:cNvSpPr txBox="1">
            <a:spLocks/>
          </p:cNvSpPr>
          <p:nvPr/>
        </p:nvSpPr>
        <p:spPr>
          <a:xfrm>
            <a:off x="3647326" y="5379667"/>
            <a:ext cx="3749660" cy="1774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ranklin Gothic Book" panose="020B0503020102020204" pitchFamily="34" charset="0"/>
              <a:ea typeface="+mn-ea"/>
              <a:cs typeface="Arial"/>
            </a:endParaRPr>
          </a:p>
        </p:txBody>
      </p:sp>
      <p:sp>
        <p:nvSpPr>
          <p:cNvPr id="13" name="Tekstiruutu 12">
            <a:extLst>
              <a:ext uri="{FF2B5EF4-FFF2-40B4-BE49-F238E27FC236}">
                <a16:creationId xmlns:a16="http://schemas.microsoft.com/office/drawing/2014/main" id="{53C083BA-3E02-55C2-8BC9-B355BF6EFB47}"/>
              </a:ext>
            </a:extLst>
          </p:cNvPr>
          <p:cNvSpPr txBox="1"/>
          <p:nvPr/>
        </p:nvSpPr>
        <p:spPr>
          <a:xfrm>
            <a:off x="8870990" y="2347461"/>
            <a:ext cx="3321010" cy="385028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ICT-työkokemus </a:t>
            </a: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Franklin Gothic Book"/>
                <a:ea typeface="+mn-ea"/>
                <a:cs typeface="+mn-cs"/>
              </a:rPr>
              <a:t>xx vuotta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Medium"/>
                <a:ea typeface="+mn-ea"/>
                <a:cs typeface="+mn-cs"/>
              </a:rPr>
              <a:t>Projektinhallintakokemus</a:t>
            </a:r>
            <a:endParaRPr kumimoji="0" lang="fi-FI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ranklin Gothic Medium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ICT-projektit: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Liiketoimintaprojektit: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Tai jokin muu projektityyppi, jos relevantti hakemassasi toimeksiannossa.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Medium"/>
                <a:ea typeface="+mn-ea"/>
                <a:cs typeface="+mn-cs"/>
              </a:rPr>
              <a:t>Sertifikaatit</a:t>
            </a:r>
            <a:endParaRPr kumimoji="0" lang="fi-FI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ranklin Gothic Medium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Listaa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tähän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,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esimerkiksi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ITIL Foundation​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Medium"/>
                <a:ea typeface="+mn-ea"/>
                <a:cs typeface="+mn-cs"/>
              </a:rPr>
              <a:t>Muu erityisosaaminen 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Listaa tähän, esimerkiksi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Prosessikehitys​</a:t>
            </a:r>
            <a:endParaRPr kumimoji="0" lang="fi-FI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ranklin Gothic Book" panose="020B0503020102020204" pitchFamily="34" charset="0"/>
              <a:ea typeface="+mn-ea"/>
              <a:cs typeface="Arial"/>
            </a:endParaRPr>
          </a:p>
        </p:txBody>
      </p:sp>
      <p:sp>
        <p:nvSpPr>
          <p:cNvPr id="14" name="Tekstiruutu 13">
            <a:extLst>
              <a:ext uri="{FF2B5EF4-FFF2-40B4-BE49-F238E27FC236}">
                <a16:creationId xmlns:a16="http://schemas.microsoft.com/office/drawing/2014/main" id="{CFFE1602-3625-1AEB-D97C-4683338F5A2F}"/>
              </a:ext>
            </a:extLst>
          </p:cNvPr>
          <p:cNvSpPr txBox="1"/>
          <p:nvPr/>
        </p:nvSpPr>
        <p:spPr>
          <a:xfrm>
            <a:off x="306047" y="2910548"/>
            <a:ext cx="312055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</a:rPr>
              <a:t>Kirjoita tähän </a:t>
            </a:r>
            <a:r>
              <a:rPr lang="fi-FI" sz="1200" dirty="0">
                <a:solidFill>
                  <a:srgbClr val="FFFFFF"/>
                </a:solidFill>
                <a:latin typeface="Franklin Gothic Book" panose="020B0503020102020204" pitchFamily="34" charset="0"/>
              </a:rPr>
              <a:t>lyhyt </a:t>
            </a: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</a:rPr>
              <a:t>esittely itsestäsi, jossa kerrot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i-FI" sz="1200" dirty="0">
                <a:solidFill>
                  <a:srgbClr val="FFFFFF"/>
                </a:solidFill>
                <a:latin typeface="Franklin Gothic Book" panose="020B0503020102020204" pitchFamily="34" charset="0"/>
              </a:rPr>
              <a:t>yleisesti työkokemuksestasi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</a:rPr>
              <a:t>vahvuuksistasi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i-FI" sz="1200" dirty="0">
                <a:solidFill>
                  <a:srgbClr val="FFFFFF"/>
                </a:solidFill>
                <a:latin typeface="Franklin Gothic Book" panose="020B0503020102020204" pitchFamily="34" charset="0"/>
              </a:rPr>
              <a:t>millaiset toimialat ja projektityön metodit ovat sinulle tuttuja.</a:t>
            </a:r>
            <a:endParaRPr kumimoji="0" lang="fi-FI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 panose="020B0503020102020204" pitchFamily="34" charset="0"/>
              <a:ea typeface="+mn-ea"/>
              <a:cs typeface="+mn-cs"/>
            </a:endParaRP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fi-FI" sz="1200" dirty="0">
              <a:solidFill>
                <a:srgbClr val="FFFFFF"/>
              </a:solidFill>
              <a:latin typeface="Franklin Gothic Book" panose="020B0503020102020204" pitchFamily="34" charset="0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i-FI" sz="1200" dirty="0">
                <a:solidFill>
                  <a:srgbClr val="FFFFFF"/>
                </a:solidFill>
                <a:latin typeface="Franklin Gothic Book" panose="020B0503020102020204" pitchFamily="34" charset="0"/>
              </a:rPr>
              <a:t>Kerro lisäksi tiiviisti esimerkiksi</a:t>
            </a:r>
            <a:endParaRPr kumimoji="0" lang="fi-FI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 panose="020B0503020102020204" pitchFamily="34" charset="0"/>
              <a:ea typeface="+mn-ea"/>
              <a:cs typeface="+mn-cs"/>
            </a:endParaRP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i-FI" sz="1200" dirty="0">
                <a:solidFill>
                  <a:srgbClr val="FFFFFF"/>
                </a:solidFill>
                <a:latin typeface="Franklin Gothic Book" panose="020B0503020102020204" pitchFamily="34" charset="0"/>
              </a:rPr>
              <a:t>millainen työskentelytapasi on (esimerkiksi prosessimainen ja ratkaisuhakuinen)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</a:rPr>
              <a:t>millaista projektitiimin yhteistyötapaa arvostat (esimerkiksi hyvien keskusteluyhteyksien rakentaminen ja lopputuloksiin pääseminen sen kautta).</a:t>
            </a:r>
            <a:endParaRPr kumimoji="0" lang="fi-FI" sz="12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 panose="020B0503020102020204" pitchFamily="34" charset="0"/>
              <a:ea typeface="+mn-ea"/>
              <a:cs typeface="+mn-cs"/>
            </a:endParaRPr>
          </a:p>
        </p:txBody>
      </p:sp>
      <p:sp>
        <p:nvSpPr>
          <p:cNvPr id="15" name="Tekstiruutu 14">
            <a:extLst>
              <a:ext uri="{FF2B5EF4-FFF2-40B4-BE49-F238E27FC236}">
                <a16:creationId xmlns:a16="http://schemas.microsoft.com/office/drawing/2014/main" id="{1D99C6F9-9013-1790-BBBD-01C2074BA468}"/>
              </a:ext>
            </a:extLst>
          </p:cNvPr>
          <p:cNvSpPr txBox="1"/>
          <p:nvPr/>
        </p:nvSpPr>
        <p:spPr>
          <a:xfrm>
            <a:off x="4101585" y="2347461"/>
            <a:ext cx="4315146" cy="160659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marR="0" lvl="0" indent="-283845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/>
            </a:pPr>
            <a:r>
              <a:rPr kumimoji="0" lang="fi-FI" altLang="fi-FI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Medium"/>
                <a:ea typeface="Microsoft YaHei" panose="020B0503020204020204" pitchFamily="34" charset="-122"/>
                <a:cs typeface="+mn-cs"/>
              </a:rPr>
              <a:t>Onnistuneita projekteja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ranklin Gothic Medium"/>
              <a:ea typeface="+mn-ea"/>
              <a:cs typeface="+mn-cs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</a:rPr>
              <a:t>Listaa tähän, mikä projekti oli kyseessä ja milloin. Voit kertoa jonkin erityisen onnistuneen seikan. Esimerkiksi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i-FI" sz="1400" dirty="0" err="1">
                <a:solidFill>
                  <a:srgbClr val="000000"/>
                </a:solidFill>
                <a:latin typeface="Franklin Gothic Book" panose="020B0503020102020204" pitchFamily="34" charset="0"/>
              </a:rPr>
              <a:t>Lorem</a:t>
            </a:r>
            <a:r>
              <a:rPr lang="fi-FI" sz="1400" dirty="0">
                <a:solidFill>
                  <a:srgbClr val="000000"/>
                </a:solidFill>
                <a:latin typeface="Franklin Gothic Book" panose="020B0503020102020204" pitchFamily="34" charset="0"/>
              </a:rPr>
              <a:t> </a:t>
            </a:r>
            <a:r>
              <a:rPr lang="fi-FI" sz="1400" dirty="0" err="1">
                <a:solidFill>
                  <a:srgbClr val="000000"/>
                </a:solidFill>
                <a:latin typeface="Franklin Gothic Book" panose="020B0503020102020204" pitchFamily="34" charset="0"/>
              </a:rPr>
              <a:t>ipsum</a:t>
            </a:r>
            <a:r>
              <a:rPr lang="fi-FI" sz="1400" dirty="0">
                <a:solidFill>
                  <a:srgbClr val="000000"/>
                </a:solidFill>
                <a:latin typeface="Franklin Gothic Book" panose="020B0503020102020204" pitchFamily="34" charset="0"/>
              </a:rPr>
              <a:t> palveluiden portfolion kehitysohjelma ja käyttöönotto. Liiketoiminta kaksinkertaistui ~3 vuodessa. (2018–2021)</a:t>
            </a:r>
          </a:p>
        </p:txBody>
      </p:sp>
      <p:grpSp>
        <p:nvGrpSpPr>
          <p:cNvPr id="16" name="Ryhmä 15">
            <a:extLst>
              <a:ext uri="{FF2B5EF4-FFF2-40B4-BE49-F238E27FC236}">
                <a16:creationId xmlns:a16="http://schemas.microsoft.com/office/drawing/2014/main" id="{CE31DA30-9C50-6C67-52D9-2896B1AD7DAB}"/>
              </a:ext>
            </a:extLst>
          </p:cNvPr>
          <p:cNvGrpSpPr/>
          <p:nvPr/>
        </p:nvGrpSpPr>
        <p:grpSpPr>
          <a:xfrm rot="10800000">
            <a:off x="10544691" y="193146"/>
            <a:ext cx="1647309" cy="1315860"/>
            <a:chOff x="0" y="-188049"/>
            <a:chExt cx="1647309" cy="1315860"/>
          </a:xfrm>
        </p:grpSpPr>
        <p:pic>
          <p:nvPicPr>
            <p:cNvPr id="17" name="Kuva 16">
              <a:extLst>
                <a:ext uri="{FF2B5EF4-FFF2-40B4-BE49-F238E27FC236}">
                  <a16:creationId xmlns:a16="http://schemas.microsoft.com/office/drawing/2014/main" id="{D5FFC6A2-DC38-7D72-AAA2-E5E8D3760DA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82" b="35284"/>
            <a:stretch/>
          </p:blipFill>
          <p:spPr>
            <a:xfrm>
              <a:off x="0" y="-188049"/>
              <a:ext cx="1647309" cy="1315860"/>
            </a:xfrm>
            <a:prstGeom prst="rect">
              <a:avLst/>
            </a:prstGeom>
          </p:spPr>
        </p:pic>
        <p:sp>
          <p:nvSpPr>
            <p:cNvPr id="18" name="Ellipsi 17">
              <a:extLst>
                <a:ext uri="{FF2B5EF4-FFF2-40B4-BE49-F238E27FC236}">
                  <a16:creationId xmlns:a16="http://schemas.microsoft.com/office/drawing/2014/main" id="{6ED82907-4D82-56B8-09C2-3EEE0338F68F}"/>
                </a:ext>
              </a:extLst>
            </p:cNvPr>
            <p:cNvSpPr/>
            <p:nvPr/>
          </p:nvSpPr>
          <p:spPr>
            <a:xfrm>
              <a:off x="302995" y="766833"/>
              <a:ext cx="360000" cy="360000"/>
            </a:xfrm>
            <a:prstGeom prst="ellipse">
              <a:avLst/>
            </a:prstGeom>
            <a:solidFill>
              <a:srgbClr val="65316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Medium"/>
                <a:ea typeface="+mn-ea"/>
                <a:cs typeface="+mn-cs"/>
              </a:endParaRPr>
            </a:p>
          </p:txBody>
        </p:sp>
      </p:grpSp>
      <p:pic>
        <p:nvPicPr>
          <p:cNvPr id="30" name="Kuva 29" descr="Kuva, joka sisältää kohteen teksti, clipart-kuva&#10;&#10;Kuvaus luotu automaattisesti">
            <a:extLst>
              <a:ext uri="{FF2B5EF4-FFF2-40B4-BE49-F238E27FC236}">
                <a16:creationId xmlns:a16="http://schemas.microsoft.com/office/drawing/2014/main" id="{43727DCE-73C5-ADB0-05CB-A097742D3CE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072" y="6400728"/>
            <a:ext cx="1184430" cy="252678"/>
          </a:xfrm>
          <a:prstGeom prst="rect">
            <a:avLst/>
          </a:prstGeom>
        </p:spPr>
      </p:pic>
      <p:sp>
        <p:nvSpPr>
          <p:cNvPr id="2" name="Ellipsi 1">
            <a:extLst>
              <a:ext uri="{FF2B5EF4-FFF2-40B4-BE49-F238E27FC236}">
                <a16:creationId xmlns:a16="http://schemas.microsoft.com/office/drawing/2014/main" id="{4EAEB751-22E3-4686-7D92-1F05F9459E96}"/>
              </a:ext>
            </a:extLst>
          </p:cNvPr>
          <p:cNvSpPr/>
          <p:nvPr/>
        </p:nvSpPr>
        <p:spPr>
          <a:xfrm>
            <a:off x="631659" y="463216"/>
            <a:ext cx="2195762" cy="2151007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/>
                </a:solidFill>
              </a:rPr>
              <a:t>Lisää tähän profiilikuvasi, mieluiten ympyrän muodossa.</a:t>
            </a:r>
          </a:p>
        </p:txBody>
      </p:sp>
    </p:spTree>
    <p:extLst>
      <p:ext uri="{BB962C8B-B14F-4D97-AF65-F5344CB8AC3E}">
        <p14:creationId xmlns:p14="http://schemas.microsoft.com/office/powerpoint/2010/main" val="4080968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Kumura final">
      <a:dk1>
        <a:srgbClr val="000000"/>
      </a:dk1>
      <a:lt1>
        <a:srgbClr val="FFFFFF"/>
      </a:lt1>
      <a:dk2>
        <a:srgbClr val="D0E2A8"/>
      </a:dk2>
      <a:lt2>
        <a:srgbClr val="FEFFFE"/>
      </a:lt2>
      <a:accent1>
        <a:srgbClr val="005C3D"/>
      </a:accent1>
      <a:accent2>
        <a:srgbClr val="ED6A5D"/>
      </a:accent2>
      <a:accent3>
        <a:srgbClr val="F9B600"/>
      </a:accent3>
      <a:accent4>
        <a:srgbClr val="FEE554"/>
      </a:accent4>
      <a:accent5>
        <a:srgbClr val="571257"/>
      </a:accent5>
      <a:accent6>
        <a:srgbClr val="B1DCD9"/>
      </a:accent6>
      <a:hlink>
        <a:srgbClr val="571358"/>
      </a:hlink>
      <a:folHlink>
        <a:srgbClr val="7D1B7F"/>
      </a:folHlink>
    </a:clrScheme>
    <a:fontScheme name="Kumura">
      <a:majorFont>
        <a:latin typeface="Georgia"/>
        <a:ea typeface=""/>
        <a:cs typeface=""/>
      </a:majorFont>
      <a:minorFont>
        <a:latin typeface="Franklin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dirty="0">
            <a:latin typeface="Franklin Gothic Book" panose="020B05030201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Kumura_3.0.ppt_pohja" id="{1544CB8F-56A2-424B-9AFA-6CE7B420899E}" vid="{066E444D-5902-4976-9FC4-20EB6D206B48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d64d2b6-9da6-4531-aa91-f3cb62a0d509" xsi:nil="true"/>
    <lcf76f155ced4ddcb4097134ff3c332f xmlns="c3c4348b-859a-419d-a38d-56989de7312b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C4A2B33FB6EB8D4F9F1DDCF5023146ED" ma:contentTypeVersion="14" ma:contentTypeDescription="Luo uusi asiakirja." ma:contentTypeScope="" ma:versionID="da391ab6a2d69511b10822bf547ff931">
  <xsd:schema xmlns:xsd="http://www.w3.org/2001/XMLSchema" xmlns:xs="http://www.w3.org/2001/XMLSchema" xmlns:p="http://schemas.microsoft.com/office/2006/metadata/properties" xmlns:ns2="c3c4348b-859a-419d-a38d-56989de7312b" xmlns:ns3="cd64d2b6-9da6-4531-aa91-f3cb62a0d509" targetNamespace="http://schemas.microsoft.com/office/2006/metadata/properties" ma:root="true" ma:fieldsID="e457923c70b1088419bd58cc1b7f3d76" ns2:_="" ns3:_="">
    <xsd:import namespace="c3c4348b-859a-419d-a38d-56989de7312b"/>
    <xsd:import namespace="cd64d2b6-9da6-4531-aa91-f3cb62a0d50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c4348b-859a-419d-a38d-56989de7312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Kuvien tunnisteet" ma:readOnly="false" ma:fieldId="{5cf76f15-5ced-4ddc-b409-7134ff3c332f}" ma:taxonomyMulti="true" ma:sspId="3ebc6bf0-e375-47f6-80ab-2de11edde84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64d2b6-9da6-4531-aa91-f3cb62a0d509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01c8367a-6d0d-4e11-9558-d2102975eeb3}" ma:internalName="TaxCatchAll" ma:showField="CatchAllData" ma:web="cd64d2b6-9da6-4531-aa91-f3cb62a0d50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98CCA61-88E0-4EA2-9580-88288AA010CA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dcmitype/"/>
    <ds:schemaRef ds:uri="9145d5bd-9b2d-4a81-b92b-e451d3e04fbb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cd64d2b6-9da6-4531-aa91-f3cb62a0d509"/>
    <ds:schemaRef ds:uri="c3c4348b-859a-419d-a38d-56989de7312b"/>
  </ds:schemaRefs>
</ds:datastoreItem>
</file>

<file path=customXml/itemProps2.xml><?xml version="1.0" encoding="utf-8"?>
<ds:datastoreItem xmlns:ds="http://schemas.openxmlformats.org/officeDocument/2006/customXml" ds:itemID="{BD9B3485-5E69-42CD-8907-AE8E8FF2C81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8483776-F52A-47BD-98B6-AA39C072FC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c4348b-859a-419d-a38d-56989de7312b"/>
    <ds:schemaRef ds:uri="cd64d2b6-9da6-4531-aa91-f3cb62a0d5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Kumura_3.0.ppt_pohja</Template>
  <TotalTime>10</TotalTime>
  <Words>129</Words>
  <Application>Microsoft Office PowerPoint</Application>
  <PresentationFormat>Laajakuva</PresentationFormat>
  <Paragraphs>24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8" baseType="lpstr">
      <vt:lpstr>Arial</vt:lpstr>
      <vt:lpstr>Calibri</vt:lpstr>
      <vt:lpstr>Franklin Gothic Book</vt:lpstr>
      <vt:lpstr>Franklin Gothic Medium</vt:lpstr>
      <vt:lpstr>Georgia</vt:lpstr>
      <vt:lpstr>Times New Roman</vt:lpstr>
      <vt:lpstr>Office-teema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Sinikka Kauhanen</dc:creator>
  <cp:lastModifiedBy>Sinikka Kauhanen</cp:lastModifiedBy>
  <cp:revision>1</cp:revision>
  <dcterms:created xsi:type="dcterms:W3CDTF">2024-02-21T10:46:15Z</dcterms:created>
  <dcterms:modified xsi:type="dcterms:W3CDTF">2024-02-21T11:01:16Z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0x010100C4A2B33FB6EB8D4F9F1DDCF5023146ED</vt:lpwstr>
  </property>
  <property fmtid="{D5CDD505-2E9C-101B-9397-08002B2CF9AE}" pid="3" name="MediaServiceImageTags">
    <vt:lpwstr/>
  </property>
</Properties>
</file>